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65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63" autoAdjust="0"/>
  </p:normalViewPr>
  <p:slideViewPr>
    <p:cSldViewPr snapToGrid="0">
      <p:cViewPr varScale="1">
        <p:scale>
          <a:sx n="83" d="100"/>
          <a:sy n="83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21053-B10A-45E3-8EBA-02D507750F29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36008-6FBA-4250-8AA8-C4BBC8D3C5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0185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36008-6FBA-4250-8AA8-C4BBC8D3C5BB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90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824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3540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563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72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04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4191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9933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259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0358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2414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3488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55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17963"/>
            <a:ext cx="9144000" cy="1791999"/>
          </a:xfrm>
        </p:spPr>
        <p:txBody>
          <a:bodyPr/>
          <a:lstStyle/>
          <a:p>
            <a:r>
              <a:rPr lang="tr-TR" dirty="0" smtClean="0"/>
              <a:t>KODETAK</a:t>
            </a:r>
            <a:endParaRPr lang="tr-T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IEEE HACKATHON</a:t>
            </a:r>
          </a:p>
          <a:p>
            <a:r>
              <a:rPr lang="tr-TR" dirty="0" smtClean="0"/>
              <a:t>Sponsored by PIXERY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5969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" t="2139" r="1231" b="13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0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chier:Visually impaired icon.svg — Wikipédia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6"/>
          <a:stretch/>
        </p:blipFill>
        <p:spPr>
          <a:xfrm>
            <a:off x="1199428" y="4145579"/>
            <a:ext cx="1600200" cy="1750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4" r="22829" b="42193"/>
          <a:stretch/>
        </p:blipFill>
        <p:spPr>
          <a:xfrm>
            <a:off x="749501" y="956953"/>
            <a:ext cx="1578292" cy="1274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3755" t="8978" r="13617" b="47758"/>
          <a:stretch/>
        </p:blipFill>
        <p:spPr>
          <a:xfrm>
            <a:off x="6157604" y="1030719"/>
            <a:ext cx="1366754" cy="11270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96" y="1120300"/>
            <a:ext cx="1791168" cy="9479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16" y="1883824"/>
            <a:ext cx="2131541" cy="40120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6" t="14077" r="1026" b="12568"/>
          <a:stretch/>
        </p:blipFill>
        <p:spPr>
          <a:xfrm>
            <a:off x="4463619" y="4067070"/>
            <a:ext cx="1800225" cy="18288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515774" y="1412305"/>
            <a:ext cx="600364" cy="473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Right Arrow 11"/>
          <p:cNvSpPr/>
          <p:nvPr/>
        </p:nvSpPr>
        <p:spPr>
          <a:xfrm>
            <a:off x="5363731" y="1357281"/>
            <a:ext cx="600364" cy="473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Right Arrow 12"/>
          <p:cNvSpPr/>
          <p:nvPr/>
        </p:nvSpPr>
        <p:spPr>
          <a:xfrm rot="2319550">
            <a:off x="7908641" y="1548253"/>
            <a:ext cx="600364" cy="473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Right Arrow 13"/>
          <p:cNvSpPr/>
          <p:nvPr/>
        </p:nvSpPr>
        <p:spPr>
          <a:xfrm rot="10800000">
            <a:off x="7406428" y="4546762"/>
            <a:ext cx="600364" cy="473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Right Arrow 14"/>
          <p:cNvSpPr/>
          <p:nvPr/>
        </p:nvSpPr>
        <p:spPr>
          <a:xfrm rot="10800000">
            <a:off x="3320010" y="4538287"/>
            <a:ext cx="600364" cy="473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TextBox 15"/>
          <p:cNvSpPr txBox="1"/>
          <p:nvPr/>
        </p:nvSpPr>
        <p:spPr>
          <a:xfrm>
            <a:off x="2575705" y="151272"/>
            <a:ext cx="2788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smtClean="0"/>
              <a:t>Çalışma Şeması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6398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t="2383" r="1047" b="13174"/>
          <a:stretch/>
        </p:blipFill>
        <p:spPr>
          <a:xfrm>
            <a:off x="2059708" y="203199"/>
            <a:ext cx="7767782" cy="2863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041" y="3306618"/>
            <a:ext cx="2676814" cy="30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5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9" y="73890"/>
            <a:ext cx="2376541" cy="2376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2285" t="41043" r="34931" b="46494"/>
          <a:stretch/>
        </p:blipFill>
        <p:spPr>
          <a:xfrm>
            <a:off x="2736758" y="630359"/>
            <a:ext cx="3108632" cy="8659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76546" t="34715" r="12491" b="50527"/>
          <a:stretch/>
        </p:blipFill>
        <p:spPr>
          <a:xfrm>
            <a:off x="3677931" y="4037738"/>
            <a:ext cx="2004831" cy="1518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4915" t="64078" r="64899" b="22245"/>
          <a:stretch/>
        </p:blipFill>
        <p:spPr>
          <a:xfrm>
            <a:off x="335243" y="4063763"/>
            <a:ext cx="2004830" cy="1518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44" y="754254"/>
            <a:ext cx="3112656" cy="989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539" y="4063764"/>
            <a:ext cx="2004831" cy="151828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846524" y="2450432"/>
            <a:ext cx="982275" cy="1484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own Arrow 12"/>
          <p:cNvSpPr/>
          <p:nvPr/>
        </p:nvSpPr>
        <p:spPr>
          <a:xfrm>
            <a:off x="4068670" y="2450431"/>
            <a:ext cx="982275" cy="1484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own Arrow 13"/>
          <p:cNvSpPr/>
          <p:nvPr/>
        </p:nvSpPr>
        <p:spPr>
          <a:xfrm>
            <a:off x="7290816" y="2450431"/>
            <a:ext cx="982275" cy="1484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TextBox 14"/>
          <p:cNvSpPr txBox="1"/>
          <p:nvPr/>
        </p:nvSpPr>
        <p:spPr>
          <a:xfrm>
            <a:off x="237133" y="5751087"/>
            <a:ext cx="220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Let Blind People See</a:t>
            </a:r>
            <a:endParaRPr lang="tr-TR" dirty="0"/>
          </a:p>
        </p:txBody>
      </p:sp>
      <p:sp>
        <p:nvSpPr>
          <p:cNvPr id="16" name="TextBox 15"/>
          <p:cNvSpPr txBox="1"/>
          <p:nvPr/>
        </p:nvSpPr>
        <p:spPr>
          <a:xfrm>
            <a:off x="3677931" y="5757289"/>
            <a:ext cx="2278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USB Camera Glasses</a:t>
            </a:r>
          </a:p>
          <a:p>
            <a:endParaRPr lang="tr-TR" dirty="0"/>
          </a:p>
        </p:txBody>
      </p:sp>
      <p:sp>
        <p:nvSpPr>
          <p:cNvPr id="17" name="TextBox 16"/>
          <p:cNvSpPr txBox="1"/>
          <p:nvPr/>
        </p:nvSpPr>
        <p:spPr>
          <a:xfrm>
            <a:off x="6910302" y="5711123"/>
            <a:ext cx="1964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L</a:t>
            </a:r>
            <a:r>
              <a:rPr lang="en-US" dirty="0" smtClean="0"/>
              <a:t>et the </a:t>
            </a:r>
            <a:r>
              <a:rPr lang="en-US" dirty="0"/>
              <a:t>visually impaired see</a:t>
            </a:r>
          </a:p>
          <a:p>
            <a:endParaRPr lang="tr-TR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1" t="13897" r="15065" b="9807"/>
          <a:stretch/>
        </p:blipFill>
        <p:spPr>
          <a:xfrm>
            <a:off x="9762076" y="1748569"/>
            <a:ext cx="2115127" cy="457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3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75" y="1315384"/>
            <a:ext cx="6875288" cy="41467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97746" y="5754255"/>
            <a:ext cx="505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Dünya Görme Engelli İstatistiği (Global Health)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1862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odetak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6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İLERİSİ İÇİN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507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32</Words>
  <Application>Microsoft Office PowerPoint</Application>
  <PresentationFormat>Widescreen</PresentationFormat>
  <Paragraphs>10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KODETAK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İLERİSİ İÇİN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KODETAK</dc:title>
  <dc:creator>Özgür Kara</dc:creator>
  <cp:lastModifiedBy>Özgür Kara</cp:lastModifiedBy>
  <cp:revision>33</cp:revision>
  <dcterms:created xsi:type="dcterms:W3CDTF">2020-01-12T22:38:35Z</dcterms:created>
  <dcterms:modified xsi:type="dcterms:W3CDTF">2020-01-13T06:38:46Z</dcterms:modified>
</cp:coreProperties>
</file>